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D6EF14-EA11-4314-822F-22F1345A7511}" v="4" dt="2023-11-05T01:24:02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>
        <p:scale>
          <a:sx n="33" d="100"/>
          <a:sy n="33" d="100"/>
        </p:scale>
        <p:origin x="3730" y="2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053C-4DF8-1DAD-C9ED-BD79C847C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31810-6A70-EE38-7AEF-DECA16F67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3B917-FBA2-C968-DBDD-630932A4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2FEF-BFD6-F1FE-EF4E-67C7B940E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BBF57-C026-72FB-01F4-972924F9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7F17-255A-C5A5-52C8-187BAB79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EB25B-168C-8FAA-E585-FF60840C0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B132-8292-4E19-A293-F54644A7F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C410A-E062-E573-385E-CCFCBD8F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4ECD9-2290-51AA-392F-16990A3B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2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98915-53FF-5263-07AF-1F9566476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C08EF-64A0-8018-DEE9-30AC82D16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1613F-7F45-08B5-AEF8-19F07729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A859A-63C3-06A7-AB23-0FD1BF9E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5C8A5-5D6E-58B5-D287-14979C61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8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4062-4CEE-5AA4-0EFD-7804711A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9682B-D6E7-D843-3C95-CAC3BDE5F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F062-7C29-9169-E153-3AA94304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95F67-2465-CCB7-6EA3-49043348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49826-5C40-591E-2EED-BD356E31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1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CE49-DFC0-16C6-6693-992FEF26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3B039-43A5-1313-F24B-B1153DB0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194A3-AF78-F655-3100-111B146D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7478F-E754-C618-9C18-E245AEF1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89E2B-B889-0341-60F1-FA66E217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A6FA-CB74-E1B5-441B-B2E37DA9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31B4C-CB4C-0AF2-43B4-B9F31D433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A3127-1CA7-4223-AABB-DD49A15D1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2E2C0-5482-11FD-A748-D418AEA87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8C44F-6464-F222-D3A7-1B68439B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5E8BD-489F-CD1C-9AB6-3207C513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C00E-763F-B232-EE58-B75B5E2C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0FB2E-CEDB-60F8-DE82-F1ADF28DC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9A5B5-229E-48CC-3B7E-1C2CCBC11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D12E4-F43B-67AF-41F0-6F0403C24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1F8F6-D7D6-6213-4918-51B515E77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91D58-7B4A-1512-43A4-467B05A0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2DC7A1-6EF4-BD82-96B8-B982A44E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C86BC6-E5D1-9475-A619-3AA5423C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1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4F36-DE66-9CB0-385A-9C6C361A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48E34-F733-8B85-4556-9A2F5777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0C7BB-7593-ACAF-E647-B15AE191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0AC60-91C4-B876-5149-2366813E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1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9103F0-09EC-81E5-624E-C8999DF2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3981C-6E5A-666E-4235-AFAE9223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B7E5E-7CF1-EBC7-5EC4-B4F774E7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CE3D-C35B-81D6-3692-E5048A2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8F4A8-CDAF-E026-1390-EF32AED2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C083-583C-6F7A-5742-2BB3FEF22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52D33-51A7-2AFE-C8B1-E6AF50CCB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B446A-7D0B-7D73-C1D0-6F81DEB9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931DF-150D-4C8C-8A96-188AC39F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2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78C0-AD08-E7D4-1C0F-47484C78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5F952-8C51-262E-F0F0-264B8E38E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0506D-BD9D-E803-AB33-611BEA43B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DC625-7E14-4436-E168-AF9E115F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F082E-8F7A-F5FD-510F-5E7C7302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43E55-79CC-CD81-FFB5-36BAA25E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C449C-AA78-DCBF-4A38-83701EB2E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3102E-E10D-7C6C-241E-6D1C8F52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EE8DC-E98D-3A68-94E0-5DCBC946E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F254-31E9-40D3-B16C-11630FBAE6B3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D4103-6DF3-7EA1-4C2A-2C90E5072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C477-A6C8-2E3D-042D-8498AE29B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1A74D-1704-4636-AB20-D27FA7572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17/06/relationships/model3d" Target="../media/model3d2.glb"/><Relationship Id="rId9" Type="http://schemas.microsoft.com/office/2017/06/relationships/model3d" Target="../media/model3d4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11" Type="http://schemas.microsoft.com/office/2017/06/relationships/model3d" Target="../media/model3d4.glb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microsoft.com/office/2017/06/relationships/model3d" Target="../media/model3d1.glb"/><Relationship Id="rId9" Type="http://schemas.microsoft.com/office/2017/06/relationships/model3d" Target="../media/model3d3.glb"/><Relationship Id="rId14" Type="http://schemas.microsoft.com/office/2017/06/relationships/model3d" Target="../media/model3d6.glb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17/06/relationships/model3d" Target="../media/model3d6.glb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microsoft.com/office/2017/06/relationships/model3d" Target="../media/model3d4.glb"/><Relationship Id="rId4" Type="http://schemas.microsoft.com/office/2017/06/relationships/model3d" Target="../media/model3d1.glb"/><Relationship Id="rId9" Type="http://schemas.openxmlformats.org/officeDocument/2006/relationships/image" Target="../media/image17.png"/><Relationship Id="rId14" Type="http://schemas.microsoft.com/office/2017/06/relationships/model3d" Target="../media/model3d7.glb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microsoft.com/office/2017/06/relationships/model3d" Target="../media/model3d4.glb"/><Relationship Id="rId18" Type="http://schemas.microsoft.com/office/2017/06/relationships/model3d" Target="../media/model3d7.glb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openxmlformats.org/officeDocument/2006/relationships/image" Target="../media/image13.png"/><Relationship Id="rId2" Type="http://schemas.microsoft.com/office/2017/06/relationships/model3d" Target="../media/model3d5.glb"/><Relationship Id="rId16" Type="http://schemas.microsoft.com/office/2017/06/relationships/model3d" Target="../media/model3d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microsoft.com/office/2017/06/relationships/model3d" Target="../media/model3d3.glb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19" Type="http://schemas.openxmlformats.org/officeDocument/2006/relationships/image" Target="../media/image27.png"/><Relationship Id="rId4" Type="http://schemas.microsoft.com/office/2017/06/relationships/model3d" Target="../media/model3d8.glb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microsoft.com/office/2017/06/relationships/model3d" Target="../media/model3d2.glb"/><Relationship Id="rId17" Type="http://schemas.microsoft.com/office/2017/06/relationships/model3d" Target="../media/model3d4.glb"/><Relationship Id="rId2" Type="http://schemas.microsoft.com/office/2017/06/relationships/model3d" Target="../media/model3d5.glb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6.glb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5" Type="http://schemas.microsoft.com/office/2017/06/relationships/model3d" Target="../media/model3d3.glb"/><Relationship Id="rId10" Type="http://schemas.microsoft.com/office/2017/06/relationships/model3d" Target="../media/model3d1.glb"/><Relationship Id="rId19" Type="http://schemas.openxmlformats.org/officeDocument/2006/relationships/image" Target="../media/image26.png"/><Relationship Id="rId4" Type="http://schemas.microsoft.com/office/2017/06/relationships/model3d" Target="../media/model3d8.glb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microsoft.com/office/2017/06/relationships/model3d" Target="../media/model3d3.glb"/><Relationship Id="rId18" Type="http://schemas.microsoft.com/office/2017/06/relationships/model3d" Target="../media/model3d7.glb"/><Relationship Id="rId3" Type="http://schemas.openxmlformats.org/officeDocument/2006/relationships/image" Target="../media/image35.png"/><Relationship Id="rId21" Type="http://schemas.openxmlformats.org/officeDocument/2006/relationships/image" Target="../media/image41.png"/><Relationship Id="rId7" Type="http://schemas.openxmlformats.org/officeDocument/2006/relationships/image" Target="../media/image13.png"/><Relationship Id="rId12" Type="http://schemas.openxmlformats.org/officeDocument/2006/relationships/image" Target="../media/image39.png"/><Relationship Id="rId17" Type="http://schemas.openxmlformats.org/officeDocument/2006/relationships/image" Target="../media/image26.png"/><Relationship Id="rId2" Type="http://schemas.microsoft.com/office/2017/06/relationships/model3d" Target="../media/model3d5.glb"/><Relationship Id="rId16" Type="http://schemas.openxmlformats.org/officeDocument/2006/relationships/image" Target="../media/image40.png"/><Relationship Id="rId20" Type="http://schemas.microsoft.com/office/2017/06/relationships/model3d" Target="../media/model3d9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6.glb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5" Type="http://schemas.microsoft.com/office/2017/06/relationships/model3d" Target="../media/model3d4.glb"/><Relationship Id="rId10" Type="http://schemas.microsoft.com/office/2017/06/relationships/model3d" Target="../media/model3d2.glb"/><Relationship Id="rId19" Type="http://schemas.openxmlformats.org/officeDocument/2006/relationships/image" Target="../media/image27.png"/><Relationship Id="rId4" Type="http://schemas.microsoft.com/office/2017/06/relationships/model3d" Target="../media/model3d8.glb"/><Relationship Id="rId9" Type="http://schemas.openxmlformats.org/officeDocument/2006/relationships/image" Target="../media/image37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Kodiak car yellow">
                <a:extLst>
                  <a:ext uri="{FF2B5EF4-FFF2-40B4-BE49-F238E27FC236}">
                    <a16:creationId xmlns:a16="http://schemas.microsoft.com/office/drawing/2014/main" id="{8FBB7148-66B9-1DBE-D372-7C0032CB4E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818391"/>
                  </p:ext>
                </p:extLst>
              </p:nvPr>
            </p:nvGraphicFramePr>
            <p:xfrm rot="21331889">
              <a:off x="-5197670" y="6387902"/>
              <a:ext cx="4331946" cy="2315822"/>
            </p:xfrm>
            <a:graphic>
              <a:graphicData uri="http://schemas.microsoft.com/office/drawing/2017/model3d">
                <am3d:model3d r:embed="rId2">
                  <am3d:spPr>
                    <a:xfrm rot="21331889">
                      <a:off x="0" y="0"/>
                      <a:ext cx="4331946" cy="2315822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99708" ay="1978159" az="105263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94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Kodiak car yellow">
                <a:extLst>
                  <a:ext uri="{FF2B5EF4-FFF2-40B4-BE49-F238E27FC236}">
                    <a16:creationId xmlns:a16="http://schemas.microsoft.com/office/drawing/2014/main" id="{8FBB7148-66B9-1DBE-D372-7C0032CB4E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31889">
                <a:off x="-5197670" y="6387902"/>
                <a:ext cx="4331946" cy="23158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2EDBEA-E014-E7DE-C6AD-94A275600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latin typeface="Corbel Light" panose="020B0303020204020204" pitchFamily="34" charset="0"/>
              </a:rPr>
              <a:t>Traffic Guidance System for Emergency Vehicles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C6105-7502-5B12-6B33-41A383D9C817}"/>
              </a:ext>
            </a:extLst>
          </p:cNvPr>
          <p:cNvSpPr txBox="1"/>
          <p:nvPr/>
        </p:nvSpPr>
        <p:spPr>
          <a:xfrm>
            <a:off x="10345153" y="6322595"/>
            <a:ext cx="184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 Light" panose="020B0303020204020204" pitchFamily="34" charset="0"/>
              </a:rPr>
              <a:t>By: Mind Slurpies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Police Car">
                <a:extLst>
                  <a:ext uri="{FF2B5EF4-FFF2-40B4-BE49-F238E27FC236}">
                    <a16:creationId xmlns:a16="http://schemas.microsoft.com/office/drawing/2014/main" id="{7E3EB381-351A-890E-4A02-BF93D2C1F7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845388"/>
                  </p:ext>
                </p:extLst>
              </p:nvPr>
            </p:nvGraphicFramePr>
            <p:xfrm rot="21331889">
              <a:off x="-3746338" y="6683651"/>
              <a:ext cx="4779952" cy="2083570"/>
            </p:xfrm>
            <a:graphic>
              <a:graphicData uri="http://schemas.microsoft.com/office/drawing/2017/model3d">
                <am3d:model3d r:embed="rId4">
                  <am3d:spPr>
                    <a:xfrm rot="21331889">
                      <a:off x="0" y="0"/>
                      <a:ext cx="4779952" cy="2083570"/>
                    </a:xfrm>
                    <a:prstGeom prst="rect">
                      <a:avLst/>
                    </a:prstGeom>
                  </am3d:spPr>
                  <am3d:camera>
                    <am3d:pos x="0" y="0" z="53113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532" d="1000000"/>
                    <am3d:preTrans dx="0" dy="-56009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6437" ay="2653109" az="105249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1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Police Car">
                <a:extLst>
                  <a:ext uri="{FF2B5EF4-FFF2-40B4-BE49-F238E27FC236}">
                    <a16:creationId xmlns:a16="http://schemas.microsoft.com/office/drawing/2014/main" id="{7E3EB381-351A-890E-4A02-BF93D2C1F7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31889">
                <a:off x="-3746338" y="6683651"/>
                <a:ext cx="4779952" cy="2083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Kodiak car yellow">
                <a:extLst>
                  <a:ext uri="{FF2B5EF4-FFF2-40B4-BE49-F238E27FC236}">
                    <a16:creationId xmlns:a16="http://schemas.microsoft.com/office/drawing/2014/main" id="{639484E8-78F3-4A9E-6CC1-0553946715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9203245"/>
                  </p:ext>
                </p:extLst>
              </p:nvPr>
            </p:nvGraphicFramePr>
            <p:xfrm rot="21331889">
              <a:off x="-2165974" y="6695140"/>
              <a:ext cx="4331946" cy="2315822"/>
            </p:xfrm>
            <a:graphic>
              <a:graphicData uri="http://schemas.microsoft.com/office/drawing/2017/model3d">
                <am3d:model3d r:embed="rId2">
                  <am3d:spPr>
                    <a:xfrm rot="21331889">
                      <a:off x="0" y="0"/>
                      <a:ext cx="4331946" cy="2315822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99708" ay="1978159" az="1052638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94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Kodiak car yellow">
                <a:extLst>
                  <a:ext uri="{FF2B5EF4-FFF2-40B4-BE49-F238E27FC236}">
                    <a16:creationId xmlns:a16="http://schemas.microsoft.com/office/drawing/2014/main" id="{639484E8-78F3-4A9E-6CC1-0553946715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331889">
                <a:off x="-2165974" y="6695140"/>
                <a:ext cx="4331946" cy="2315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orizon car black">
                <a:extLst>
                  <a:ext uri="{FF2B5EF4-FFF2-40B4-BE49-F238E27FC236}">
                    <a16:creationId xmlns:a16="http://schemas.microsoft.com/office/drawing/2014/main" id="{CCF7F3FC-894E-F9F8-AC1A-8D055DCB28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0359956"/>
                  </p:ext>
                </p:extLst>
              </p:nvPr>
            </p:nvGraphicFramePr>
            <p:xfrm rot="21331889">
              <a:off x="-7265822" y="6270735"/>
              <a:ext cx="4461252" cy="3590764"/>
            </p:xfrm>
            <a:graphic>
              <a:graphicData uri="http://schemas.microsoft.com/office/drawing/2017/model3d">
                <am3d:model3d r:embed="rId7">
                  <am3d:spPr>
                    <a:xfrm rot="21331889">
                      <a:off x="0" y="0"/>
                      <a:ext cx="4461252" cy="3590764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9637623" ay="2495687" az="1001165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67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orizon car black">
                <a:extLst>
                  <a:ext uri="{FF2B5EF4-FFF2-40B4-BE49-F238E27FC236}">
                    <a16:creationId xmlns:a16="http://schemas.microsoft.com/office/drawing/2014/main" id="{CCF7F3FC-894E-F9F8-AC1A-8D055DCB2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331889">
                <a:off x="-7265822" y="6270735"/>
                <a:ext cx="4461252" cy="3590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edan car">
                <a:extLst>
                  <a:ext uri="{FF2B5EF4-FFF2-40B4-BE49-F238E27FC236}">
                    <a16:creationId xmlns:a16="http://schemas.microsoft.com/office/drawing/2014/main" id="{18DA9B47-9A05-B538-50E3-7EE88D96DC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7651182"/>
                  </p:ext>
                </p:extLst>
              </p:nvPr>
            </p:nvGraphicFramePr>
            <p:xfrm rot="21331889">
              <a:off x="-5694780" y="7389403"/>
              <a:ext cx="5040342" cy="2479304"/>
            </p:xfrm>
            <a:graphic>
              <a:graphicData uri="http://schemas.microsoft.com/office/drawing/2017/model3d">
                <am3d:model3d r:embed="rId9">
                  <am3d:spPr>
                    <a:xfrm rot="21331889">
                      <a:off x="0" y="0"/>
                      <a:ext cx="5040342" cy="2479304"/>
                    </a:xfrm>
                    <a:prstGeom prst="rect">
                      <a:avLst/>
                    </a:prstGeom>
                  </am3d:spPr>
                  <am3d:camera>
                    <am3d:pos x="0" y="0" z="525428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5" d="1000000"/>
                    <am3d:preTrans dx="110" dy="-5067017" dz="123538"/>
                    <am3d:scale>
                      <am3d:sx n="1000000" d="1000000"/>
                      <am3d:sy n="1000000" d="1000000"/>
                      <am3d:sz n="1000000" d="1000000"/>
                    </am3d:scale>
                    <am3d:rot ax="9728634" ay="2602907" az="1005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367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edan car">
                <a:extLst>
                  <a:ext uri="{FF2B5EF4-FFF2-40B4-BE49-F238E27FC236}">
                    <a16:creationId xmlns:a16="http://schemas.microsoft.com/office/drawing/2014/main" id="{18DA9B47-9A05-B538-50E3-7EE88D96DC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331889">
                <a:off x="-5694780" y="7389403"/>
                <a:ext cx="5040342" cy="2479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Horizon car black">
                <a:extLst>
                  <a:ext uri="{FF2B5EF4-FFF2-40B4-BE49-F238E27FC236}">
                    <a16:creationId xmlns:a16="http://schemas.microsoft.com/office/drawing/2014/main" id="{810B00C6-7DA1-28EC-DA93-F50A81B54E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2473974"/>
                  </p:ext>
                </p:extLst>
              </p:nvPr>
            </p:nvGraphicFramePr>
            <p:xfrm rot="21148434">
              <a:off x="-4310278" y="6963405"/>
              <a:ext cx="4461252" cy="3590764"/>
            </p:xfrm>
            <a:graphic>
              <a:graphicData uri="http://schemas.microsoft.com/office/drawing/2017/model3d">
                <am3d:model3d r:embed="rId7">
                  <am3d:spPr>
                    <a:xfrm rot="21148434">
                      <a:off x="0" y="0"/>
                      <a:ext cx="4461252" cy="3590764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9637623" ay="2495687" az="1001165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67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Horizon car black">
                <a:extLst>
                  <a:ext uri="{FF2B5EF4-FFF2-40B4-BE49-F238E27FC236}">
                    <a16:creationId xmlns:a16="http://schemas.microsoft.com/office/drawing/2014/main" id="{810B00C6-7DA1-28EC-DA93-F50A81B54E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148434">
                <a:off x="-4310278" y="6963405"/>
                <a:ext cx="4461252" cy="3590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45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Grid Road">
                <a:extLst>
                  <a:ext uri="{FF2B5EF4-FFF2-40B4-BE49-F238E27FC236}">
                    <a16:creationId xmlns:a16="http://schemas.microsoft.com/office/drawing/2014/main" id="{BA8A139C-23DA-0A6A-1F61-B6DEEA78E8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2490937"/>
                  </p:ext>
                </p:extLst>
              </p:nvPr>
            </p:nvGraphicFramePr>
            <p:xfrm>
              <a:off x="-1555953" y="-6573469"/>
              <a:ext cx="23198224" cy="162485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8224" cy="16248502"/>
                    </a:xfrm>
                    <a:prstGeom prst="rect">
                      <a:avLst/>
                    </a:prstGeom>
                  </am3d:spPr>
                  <am3d:camera>
                    <am3d:pos x="0" y="0" z="60217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77413" d="1000000"/>
                    <am3d:preTrans dx="-5781" dy="-3493946" dz="16465985"/>
                    <am3d:scale>
                      <am3d:sx n="1000000" d="1000000"/>
                      <am3d:sy n="1000000" d="1000000"/>
                      <am3d:sz n="1000000" d="1000000"/>
                    </am3d:scale>
                    <am3d:rot ax="9109916" ay="2244870" az="97186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0782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Grid Road">
                <a:extLst>
                  <a:ext uri="{FF2B5EF4-FFF2-40B4-BE49-F238E27FC236}">
                    <a16:creationId xmlns:a16="http://schemas.microsoft.com/office/drawing/2014/main" id="{BA8A139C-23DA-0A6A-1F61-B6DEEA78E8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55953" y="-6573469"/>
                <a:ext cx="23198224" cy="1624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Kodiak car yellow">
                <a:extLst>
                  <a:ext uri="{FF2B5EF4-FFF2-40B4-BE49-F238E27FC236}">
                    <a16:creationId xmlns:a16="http://schemas.microsoft.com/office/drawing/2014/main" id="{1E7FB1EB-3E58-B569-E944-37CCC6988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6205740"/>
                  </p:ext>
                </p:extLst>
              </p:nvPr>
            </p:nvGraphicFramePr>
            <p:xfrm>
              <a:off x="4150977" y="2248374"/>
              <a:ext cx="3159411" cy="22458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59411" cy="2245846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8211717" ay="2423499" az="892403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68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Kodiak car yellow">
                <a:extLst>
                  <a:ext uri="{FF2B5EF4-FFF2-40B4-BE49-F238E27FC236}">
                    <a16:creationId xmlns:a16="http://schemas.microsoft.com/office/drawing/2014/main" id="{1E7FB1EB-3E58-B569-E944-37CCC6988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0977" y="2248374"/>
                <a:ext cx="3159411" cy="2245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Police Car">
                <a:extLst>
                  <a:ext uri="{FF2B5EF4-FFF2-40B4-BE49-F238E27FC236}">
                    <a16:creationId xmlns:a16="http://schemas.microsoft.com/office/drawing/2014/main" id="{EA95B498-6E5B-436D-046C-8DE402369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5600736"/>
                  </p:ext>
                </p:extLst>
              </p:nvPr>
            </p:nvGraphicFramePr>
            <p:xfrm rot="21331889">
              <a:off x="5926845" y="2902592"/>
              <a:ext cx="3224988" cy="2387823"/>
            </p:xfrm>
            <a:graphic>
              <a:graphicData uri="http://schemas.microsoft.com/office/drawing/2017/model3d">
                <am3d:model3d r:embed="rId6">
                  <am3d:spPr>
                    <a:xfrm rot="21331889">
                      <a:off x="0" y="0"/>
                      <a:ext cx="3224988" cy="2387823"/>
                    </a:xfrm>
                    <a:prstGeom prst="rect">
                      <a:avLst/>
                    </a:prstGeom>
                  </am3d:spPr>
                  <am3d:camera>
                    <am3d:pos x="0" y="0" z="53113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532" d="1000000"/>
                    <am3d:preTrans dx="0" dy="-56009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806105" ay="2396083" az="856101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38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Police Car">
                <a:extLst>
                  <a:ext uri="{FF2B5EF4-FFF2-40B4-BE49-F238E27FC236}">
                    <a16:creationId xmlns:a16="http://schemas.microsoft.com/office/drawing/2014/main" id="{EA95B498-6E5B-436D-046C-8DE402369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31889">
                <a:off x="5926845" y="2902592"/>
                <a:ext cx="3224988" cy="2387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Kodiak car yellow">
                <a:extLst>
                  <a:ext uri="{FF2B5EF4-FFF2-40B4-BE49-F238E27FC236}">
                    <a16:creationId xmlns:a16="http://schemas.microsoft.com/office/drawing/2014/main" id="{698F3097-99DC-AB2A-8D2F-FE36BBA9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6479581"/>
                  </p:ext>
                </p:extLst>
              </p:nvPr>
            </p:nvGraphicFramePr>
            <p:xfrm rot="21331889">
              <a:off x="7542466" y="3758939"/>
              <a:ext cx="3083280" cy="2569401"/>
            </p:xfrm>
            <a:graphic>
              <a:graphicData uri="http://schemas.microsoft.com/office/drawing/2017/model3d">
                <am3d:model3d r:embed="rId4">
                  <am3d:spPr>
                    <a:xfrm rot="21331889">
                      <a:off x="0" y="0"/>
                      <a:ext cx="3083280" cy="2569401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7349446" ay="1925081" az="841017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768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Kodiak car yellow">
                <a:extLst>
                  <a:ext uri="{FF2B5EF4-FFF2-40B4-BE49-F238E27FC236}">
                    <a16:creationId xmlns:a16="http://schemas.microsoft.com/office/drawing/2014/main" id="{698F3097-99DC-AB2A-8D2F-FE36BBA9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331889">
                <a:off x="7542466" y="3758939"/>
                <a:ext cx="3083280" cy="2569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orizon car black">
                <a:extLst>
                  <a:ext uri="{FF2B5EF4-FFF2-40B4-BE49-F238E27FC236}">
                    <a16:creationId xmlns:a16="http://schemas.microsoft.com/office/drawing/2014/main" id="{0E37FC90-0848-BB8C-0056-84B9594FD3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3006771"/>
                  </p:ext>
                </p:extLst>
              </p:nvPr>
            </p:nvGraphicFramePr>
            <p:xfrm rot="21331889">
              <a:off x="1571912" y="3134444"/>
              <a:ext cx="3154521" cy="2774457"/>
            </p:xfrm>
            <a:graphic>
              <a:graphicData uri="http://schemas.microsoft.com/office/drawing/2017/model3d">
                <am3d:model3d r:embed="rId9">
                  <am3d:spPr>
                    <a:xfrm rot="21331889">
                      <a:off x="0" y="0"/>
                      <a:ext cx="3154521" cy="2774457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7481368" ay="2484772" az="817793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orizon car black">
                <a:extLst>
                  <a:ext uri="{FF2B5EF4-FFF2-40B4-BE49-F238E27FC236}">
                    <a16:creationId xmlns:a16="http://schemas.microsoft.com/office/drawing/2014/main" id="{0E37FC90-0848-BB8C-0056-84B9594FD3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331889">
                <a:off x="1571912" y="3134444"/>
                <a:ext cx="3154521" cy="2774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edan car">
                <a:extLst>
                  <a:ext uri="{FF2B5EF4-FFF2-40B4-BE49-F238E27FC236}">
                    <a16:creationId xmlns:a16="http://schemas.microsoft.com/office/drawing/2014/main" id="{B9E49D87-1565-6C14-CD5B-A707539455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722596"/>
                  </p:ext>
                </p:extLst>
              </p:nvPr>
            </p:nvGraphicFramePr>
            <p:xfrm rot="21331889">
              <a:off x="3053787" y="4273883"/>
              <a:ext cx="3368788" cy="2417153"/>
            </p:xfrm>
            <a:graphic>
              <a:graphicData uri="http://schemas.microsoft.com/office/drawing/2017/model3d">
                <am3d:model3d r:embed="rId11">
                  <am3d:spPr>
                    <a:xfrm rot="21331889">
                      <a:off x="0" y="0"/>
                      <a:ext cx="3368788" cy="2417153"/>
                    </a:xfrm>
                    <a:prstGeom prst="rect">
                      <a:avLst/>
                    </a:prstGeom>
                  </am3d:spPr>
                  <am3d:camera>
                    <am3d:pos x="0" y="0" z="525428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5" d="1000000"/>
                    <am3d:preTrans dx="110" dy="-5067017" dz="123538"/>
                    <am3d:scale>
                      <am3d:sx n="1000000" d="1000000"/>
                      <am3d:sy n="1000000" d="1000000"/>
                      <am3d:sz n="1000000" d="1000000"/>
                    </am3d:scale>
                    <am3d:rot ax="7063644" ay="2402463" az="775498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7494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edan car">
                <a:extLst>
                  <a:ext uri="{FF2B5EF4-FFF2-40B4-BE49-F238E27FC236}">
                    <a16:creationId xmlns:a16="http://schemas.microsoft.com/office/drawing/2014/main" id="{B9E49D87-1565-6C14-CD5B-A707539455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31889">
                <a:off x="3053787" y="4273883"/>
                <a:ext cx="3368788" cy="2417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orizon car black">
                <a:extLst>
                  <a:ext uri="{FF2B5EF4-FFF2-40B4-BE49-F238E27FC236}">
                    <a16:creationId xmlns:a16="http://schemas.microsoft.com/office/drawing/2014/main" id="{A5D60D6B-8E7F-5942-9FDB-8975B082AB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917830"/>
                  </p:ext>
                </p:extLst>
              </p:nvPr>
            </p:nvGraphicFramePr>
            <p:xfrm rot="21148434">
              <a:off x="4893171" y="5038314"/>
              <a:ext cx="3135516" cy="2812464"/>
            </p:xfrm>
            <a:graphic>
              <a:graphicData uri="http://schemas.microsoft.com/office/drawing/2017/model3d">
                <am3d:model3d r:embed="rId9">
                  <am3d:spPr>
                    <a:xfrm rot="21148434">
                      <a:off x="0" y="0"/>
                      <a:ext cx="3135516" cy="2812464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7208589" ay="2166233" az="807484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orizon car black">
                <a:extLst>
                  <a:ext uri="{FF2B5EF4-FFF2-40B4-BE49-F238E27FC236}">
                    <a16:creationId xmlns:a16="http://schemas.microsoft.com/office/drawing/2014/main" id="{A5D60D6B-8E7F-5942-9FDB-8975B082A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148434">
                <a:off x="4893171" y="5038314"/>
                <a:ext cx="3135516" cy="2812464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4D53E9D-9DF0-5179-F005-E4B4C56D5ECF}"/>
              </a:ext>
            </a:extLst>
          </p:cNvPr>
          <p:cNvSpPr txBox="1"/>
          <p:nvPr/>
        </p:nvSpPr>
        <p:spPr>
          <a:xfrm>
            <a:off x="310537" y="257739"/>
            <a:ext cx="5567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orbel Light" panose="020B0303020204020204" pitchFamily="34" charset="0"/>
              </a:rPr>
              <a:t>Heavy Traffic occupying all lanes!!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Traffic Lights">
                <a:extLst>
                  <a:ext uri="{FF2B5EF4-FFF2-40B4-BE49-F238E27FC236}">
                    <a16:creationId xmlns:a16="http://schemas.microsoft.com/office/drawing/2014/main" id="{1954AC2F-671E-FCB6-86C3-BEAC0C04D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280089"/>
                  </p:ext>
                </p:extLst>
              </p:nvPr>
            </p:nvGraphicFramePr>
            <p:xfrm>
              <a:off x="11622073" y="1359352"/>
              <a:ext cx="600869" cy="390780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600869" cy="3907807"/>
                    </a:xfrm>
                    <a:prstGeom prst="rect">
                      <a:avLst/>
                    </a:prstGeom>
                  </am3d:spPr>
                  <am3d:camera>
                    <am3d:pos x="0" y="0" z="47783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03755" ay="-1378421" az="-66720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954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Traffic Lights">
                <a:extLst>
                  <a:ext uri="{FF2B5EF4-FFF2-40B4-BE49-F238E27FC236}">
                    <a16:creationId xmlns:a16="http://schemas.microsoft.com/office/drawing/2014/main" id="{1954AC2F-671E-FCB6-86C3-BEAC0C04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22073" y="1359352"/>
                <a:ext cx="600869" cy="39078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19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7A7096-61CB-8EB6-94BA-B3B0551C90E1}"/>
              </a:ext>
            </a:extLst>
          </p:cNvPr>
          <p:cNvSpPr txBox="1"/>
          <p:nvPr/>
        </p:nvSpPr>
        <p:spPr>
          <a:xfrm>
            <a:off x="335666" y="300942"/>
            <a:ext cx="6991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Corbel Light" panose="020B0303020204020204" pitchFamily="34" charset="0"/>
              </a:rPr>
              <a:t>Revolutionary Technology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Grid Road">
                <a:extLst>
                  <a:ext uri="{FF2B5EF4-FFF2-40B4-BE49-F238E27FC236}">
                    <a16:creationId xmlns:a16="http://schemas.microsoft.com/office/drawing/2014/main" id="{1D7872F6-E36F-7B19-3CC2-C5BBEC6EA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1211613"/>
                  </p:ext>
                </p:extLst>
              </p:nvPr>
            </p:nvGraphicFramePr>
            <p:xfrm>
              <a:off x="9538767" y="-15947560"/>
              <a:ext cx="23198224" cy="162485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8224" cy="16248502"/>
                    </a:xfrm>
                    <a:prstGeom prst="rect">
                      <a:avLst/>
                    </a:prstGeom>
                  </am3d:spPr>
                  <am3d:camera>
                    <am3d:pos x="0" y="0" z="60217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77413" d="1000000"/>
                    <am3d:preTrans dx="-5781" dy="-3493946" dz="16465985"/>
                    <am3d:scale>
                      <am3d:sx n="1000000" d="1000000"/>
                      <am3d:sy n="1000000" d="1000000"/>
                      <am3d:sz n="1000000" d="1000000"/>
                    </am3d:scale>
                    <am3d:rot ax="9109916" ay="2244870" az="97186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0782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Grid Road">
                <a:extLst>
                  <a:ext uri="{FF2B5EF4-FFF2-40B4-BE49-F238E27FC236}">
                    <a16:creationId xmlns:a16="http://schemas.microsoft.com/office/drawing/2014/main" id="{1D7872F6-E36F-7B19-3CC2-C5BBEC6EA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38767" y="-15947560"/>
                <a:ext cx="23198224" cy="1624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Kodiak car yellow">
                <a:extLst>
                  <a:ext uri="{FF2B5EF4-FFF2-40B4-BE49-F238E27FC236}">
                    <a16:creationId xmlns:a16="http://schemas.microsoft.com/office/drawing/2014/main" id="{73DEF845-341E-7C11-FD7E-CC30EAED5F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138153"/>
                  </p:ext>
                </p:extLst>
              </p:nvPr>
            </p:nvGraphicFramePr>
            <p:xfrm rot="21331889">
              <a:off x="15677629" y="-6497510"/>
              <a:ext cx="3026183" cy="1617772"/>
            </p:xfrm>
            <a:graphic>
              <a:graphicData uri="http://schemas.microsoft.com/office/drawing/2017/model3d">
                <am3d:model3d r:embed="rId4">
                  <am3d:spPr>
                    <a:xfrm rot="21331889">
                      <a:off x="0" y="0"/>
                      <a:ext cx="3026183" cy="1617772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99708" ay="1978159" az="105263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68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Kodiak car yellow">
                <a:extLst>
                  <a:ext uri="{FF2B5EF4-FFF2-40B4-BE49-F238E27FC236}">
                    <a16:creationId xmlns:a16="http://schemas.microsoft.com/office/drawing/2014/main" id="{73DEF845-341E-7C11-FD7E-CC30EAED5F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31889">
                <a:off x="15677629" y="-6497510"/>
                <a:ext cx="3026183" cy="161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Police Car">
                <a:extLst>
                  <a:ext uri="{FF2B5EF4-FFF2-40B4-BE49-F238E27FC236}">
                    <a16:creationId xmlns:a16="http://schemas.microsoft.com/office/drawing/2014/main" id="{CC122AA0-2AA3-1F2C-F7C7-F793AD002E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926071"/>
                  </p:ext>
                </p:extLst>
              </p:nvPr>
            </p:nvGraphicFramePr>
            <p:xfrm rot="21331889">
              <a:off x="17516811" y="-5936892"/>
              <a:ext cx="3339148" cy="1455527"/>
            </p:xfrm>
            <a:graphic>
              <a:graphicData uri="http://schemas.microsoft.com/office/drawing/2017/model3d">
                <am3d:model3d r:embed="rId6">
                  <am3d:spPr>
                    <a:xfrm rot="21331889">
                      <a:off x="0" y="0"/>
                      <a:ext cx="3339148" cy="1455527"/>
                    </a:xfrm>
                    <a:prstGeom prst="rect">
                      <a:avLst/>
                    </a:prstGeom>
                  </am3d:spPr>
                  <am3d:camera>
                    <am3d:pos x="0" y="0" z="53113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532" d="1000000"/>
                    <am3d:preTrans dx="0" dy="-56009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6437" ay="2653109" az="1052491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38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Police Car">
                <a:extLst>
                  <a:ext uri="{FF2B5EF4-FFF2-40B4-BE49-F238E27FC236}">
                    <a16:creationId xmlns:a16="http://schemas.microsoft.com/office/drawing/2014/main" id="{CC122AA0-2AA3-1F2C-F7C7-F793AD002E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31889">
                <a:off x="17516811" y="-5936892"/>
                <a:ext cx="3339148" cy="1455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Kodiak car yellow">
                <a:extLst>
                  <a:ext uri="{FF2B5EF4-FFF2-40B4-BE49-F238E27FC236}">
                    <a16:creationId xmlns:a16="http://schemas.microsoft.com/office/drawing/2014/main" id="{F21CFE98-5B87-05C6-B46B-23DA2AC4CE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0795141"/>
                  </p:ext>
                </p:extLst>
              </p:nvPr>
            </p:nvGraphicFramePr>
            <p:xfrm rot="21331889">
              <a:off x="19202554" y="-5262500"/>
              <a:ext cx="3026183" cy="1617772"/>
            </p:xfrm>
            <a:graphic>
              <a:graphicData uri="http://schemas.microsoft.com/office/drawing/2017/model3d">
                <am3d:model3d r:embed="rId4">
                  <am3d:spPr>
                    <a:xfrm rot="21331889">
                      <a:off x="0" y="0"/>
                      <a:ext cx="3026183" cy="1617772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99708" ay="1978159" az="105263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68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Kodiak car yellow">
                <a:extLst>
                  <a:ext uri="{FF2B5EF4-FFF2-40B4-BE49-F238E27FC236}">
                    <a16:creationId xmlns:a16="http://schemas.microsoft.com/office/drawing/2014/main" id="{F21CFE98-5B87-05C6-B46B-23DA2AC4C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31889">
                <a:off x="19202554" y="-5262500"/>
                <a:ext cx="3026183" cy="161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orizon car black">
                <a:extLst>
                  <a:ext uri="{FF2B5EF4-FFF2-40B4-BE49-F238E27FC236}">
                    <a16:creationId xmlns:a16="http://schemas.microsoft.com/office/drawing/2014/main" id="{BEFEDC40-509A-0DB1-BF31-D32627190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9558388"/>
                  </p:ext>
                </p:extLst>
              </p:nvPr>
            </p:nvGraphicFramePr>
            <p:xfrm rot="21331889">
              <a:off x="12884630" y="-5707820"/>
              <a:ext cx="3116513" cy="2508413"/>
            </p:xfrm>
            <a:graphic>
              <a:graphicData uri="http://schemas.microsoft.com/office/drawing/2017/model3d">
                <am3d:model3d r:embed="rId8">
                  <am3d:spPr>
                    <a:xfrm rot="21331889">
                      <a:off x="0" y="0"/>
                      <a:ext cx="3116513" cy="2508413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9637623" ay="2495687" az="100116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orizon car black">
                <a:extLst>
                  <a:ext uri="{FF2B5EF4-FFF2-40B4-BE49-F238E27FC236}">
                    <a16:creationId xmlns:a16="http://schemas.microsoft.com/office/drawing/2014/main" id="{BEFEDC40-509A-0DB1-BF31-D32627190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331889">
                <a:off x="12884630" y="-5707820"/>
                <a:ext cx="3116513" cy="2508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edan car">
                <a:extLst>
                  <a:ext uri="{FF2B5EF4-FFF2-40B4-BE49-F238E27FC236}">
                    <a16:creationId xmlns:a16="http://schemas.microsoft.com/office/drawing/2014/main" id="{FB87C902-FA53-EEF7-1688-8B5BFA34B0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2971440"/>
                  </p:ext>
                </p:extLst>
              </p:nvPr>
            </p:nvGraphicFramePr>
            <p:xfrm rot="21331889">
              <a:off x="14764450" y="-4717885"/>
              <a:ext cx="3521049" cy="1731976"/>
            </p:xfrm>
            <a:graphic>
              <a:graphicData uri="http://schemas.microsoft.com/office/drawing/2017/model3d">
                <am3d:model3d r:embed="rId10">
                  <am3d:spPr>
                    <a:xfrm rot="21331889">
                      <a:off x="0" y="0"/>
                      <a:ext cx="3521049" cy="1731976"/>
                    </a:xfrm>
                    <a:prstGeom prst="rect">
                      <a:avLst/>
                    </a:prstGeom>
                  </am3d:spPr>
                  <am3d:camera>
                    <am3d:pos x="0" y="0" z="525428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5" d="1000000"/>
                    <am3d:preTrans dx="110" dy="-5067017" dz="123538"/>
                    <am3d:scale>
                      <am3d:sx n="1000000" d="1000000"/>
                      <am3d:sy n="1000000" d="1000000"/>
                      <am3d:sz n="1000000" d="1000000"/>
                    </am3d:scale>
                    <am3d:rot ax="9728634" ay="2602907" az="100514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749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edan car">
                <a:extLst>
                  <a:ext uri="{FF2B5EF4-FFF2-40B4-BE49-F238E27FC236}">
                    <a16:creationId xmlns:a16="http://schemas.microsoft.com/office/drawing/2014/main" id="{FB87C902-FA53-EEF7-1688-8B5BFA34B0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1331889">
                <a:off x="14764450" y="-4717885"/>
                <a:ext cx="3521049" cy="1731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orizon car black">
                <a:extLst>
                  <a:ext uri="{FF2B5EF4-FFF2-40B4-BE49-F238E27FC236}">
                    <a16:creationId xmlns:a16="http://schemas.microsoft.com/office/drawing/2014/main" id="{2AFBAAAC-1DB5-B647-D1CB-2B108E4B9C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8182077"/>
                  </p:ext>
                </p:extLst>
              </p:nvPr>
            </p:nvGraphicFramePr>
            <p:xfrm rot="21148434">
              <a:off x="16703411" y="-4470484"/>
              <a:ext cx="3116513" cy="2508413"/>
            </p:xfrm>
            <a:graphic>
              <a:graphicData uri="http://schemas.microsoft.com/office/drawing/2017/model3d">
                <am3d:model3d r:embed="rId8">
                  <am3d:spPr>
                    <a:xfrm rot="21148434">
                      <a:off x="0" y="0"/>
                      <a:ext cx="3116513" cy="2508413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9637623" ay="2495687" az="100116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orizon car black">
                <a:extLst>
                  <a:ext uri="{FF2B5EF4-FFF2-40B4-BE49-F238E27FC236}">
                    <a16:creationId xmlns:a16="http://schemas.microsoft.com/office/drawing/2014/main" id="{2AFBAAAC-1DB5-B647-D1CB-2B108E4B9C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148434">
                <a:off x="16703411" y="-4470484"/>
                <a:ext cx="3116513" cy="2508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Traffic Lights">
                <a:extLst>
                  <a:ext uri="{FF2B5EF4-FFF2-40B4-BE49-F238E27FC236}">
                    <a16:creationId xmlns:a16="http://schemas.microsoft.com/office/drawing/2014/main" id="{56B498B2-17AE-04AB-C7B0-D064487D1D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7333974"/>
                  </p:ext>
                </p:extLst>
              </p:nvPr>
            </p:nvGraphicFramePr>
            <p:xfrm>
              <a:off x="22716793" y="-8014739"/>
              <a:ext cx="600869" cy="390780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600869" cy="3907807"/>
                    </a:xfrm>
                    <a:prstGeom prst="rect">
                      <a:avLst/>
                    </a:prstGeom>
                  </am3d:spPr>
                  <am3d:camera>
                    <am3d:pos x="0" y="0" z="47783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03755" ay="-1378421" az="-667208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954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raffic Lights">
                <a:extLst>
                  <a:ext uri="{FF2B5EF4-FFF2-40B4-BE49-F238E27FC236}">
                    <a16:creationId xmlns:a16="http://schemas.microsoft.com/office/drawing/2014/main" id="{56B498B2-17AE-04AB-C7B0-D064487D1D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16793" y="-8014739"/>
                <a:ext cx="600869" cy="3907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Flat Screen TV">
                <a:extLst>
                  <a:ext uri="{FF2B5EF4-FFF2-40B4-BE49-F238E27FC236}">
                    <a16:creationId xmlns:a16="http://schemas.microsoft.com/office/drawing/2014/main" id="{10ED8C0A-D2CB-F20A-47DA-4060B83BCC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7647738"/>
                  </p:ext>
                </p:extLst>
              </p:nvPr>
            </p:nvGraphicFramePr>
            <p:xfrm>
              <a:off x="6789648" y="53527"/>
              <a:ext cx="3977179" cy="390106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977179" cy="3901060"/>
                    </a:xfrm>
                    <a:prstGeom prst="rect">
                      <a:avLst/>
                    </a:prstGeom>
                  </am3d:spPr>
                  <am3d:camera>
                    <am3d:pos x="0" y="0" z="58650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5714" d="1000000"/>
                    <am3d:preTrans dx="0" dy="-1304341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28408" ay="2152282" az="1036897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347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Flat Screen TV">
                <a:extLst>
                  <a:ext uri="{FF2B5EF4-FFF2-40B4-BE49-F238E27FC236}">
                    <a16:creationId xmlns:a16="http://schemas.microsoft.com/office/drawing/2014/main" id="{10ED8C0A-D2CB-F20A-47DA-4060B83BCC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9648" y="53527"/>
                <a:ext cx="3977179" cy="39010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4CC7E94-914B-CEB5-236C-3A7682C8BC80}"/>
              </a:ext>
            </a:extLst>
          </p:cNvPr>
          <p:cNvSpPr txBox="1"/>
          <p:nvPr/>
        </p:nvSpPr>
        <p:spPr>
          <a:xfrm rot="221024">
            <a:off x="9010535" y="1638534"/>
            <a:ext cx="192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0BD64-C1DB-8274-75AB-FB12ADFACA65}"/>
              </a:ext>
            </a:extLst>
          </p:cNvPr>
          <p:cNvSpPr txBox="1"/>
          <p:nvPr/>
        </p:nvSpPr>
        <p:spPr>
          <a:xfrm rot="229687">
            <a:off x="8248566" y="2386287"/>
            <a:ext cx="1943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76080-57C7-5C1D-CA51-C3F21E2199A6}"/>
              </a:ext>
            </a:extLst>
          </p:cNvPr>
          <p:cNvSpPr txBox="1"/>
          <p:nvPr/>
        </p:nvSpPr>
        <p:spPr>
          <a:xfrm>
            <a:off x="518160" y="3429000"/>
            <a:ext cx="699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Enhancing traffic coordination for emergency vehicles.</a:t>
            </a:r>
          </a:p>
          <a:p>
            <a:r>
              <a:rPr lang="en-US" dirty="0"/>
              <a:t>- By utilizing the pre-installed LED screen on every traffic light.</a:t>
            </a:r>
          </a:p>
          <a:p>
            <a:r>
              <a:rPr lang="en-US" dirty="0"/>
              <a:t>- Minimizing the time taken to reach the destination</a:t>
            </a:r>
          </a:p>
          <a:p>
            <a:r>
              <a:rPr lang="en-US" dirty="0"/>
              <a:t>- Enabling swift coordination with the help of traffic services</a:t>
            </a:r>
          </a:p>
        </p:txBody>
      </p:sp>
    </p:spTree>
    <p:extLst>
      <p:ext uri="{BB962C8B-B14F-4D97-AF65-F5344CB8AC3E}">
        <p14:creationId xmlns:p14="http://schemas.microsoft.com/office/powerpoint/2010/main" val="379185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Grid Road">
                <a:extLst>
                  <a:ext uri="{FF2B5EF4-FFF2-40B4-BE49-F238E27FC236}">
                    <a16:creationId xmlns:a16="http://schemas.microsoft.com/office/drawing/2014/main" id="{BA8A139C-23DA-0A6A-1F61-B6DEEA78E8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555953" y="-6573469"/>
              <a:ext cx="23198224" cy="162485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8224" cy="16248502"/>
                    </a:xfrm>
                    <a:prstGeom prst="rect">
                      <a:avLst/>
                    </a:prstGeom>
                  </am3d:spPr>
                  <am3d:camera>
                    <am3d:pos x="0" y="0" z="60217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77413" d="1000000"/>
                    <am3d:preTrans dx="-5781" dy="-3493946" dz="16465985"/>
                    <am3d:scale>
                      <am3d:sx n="1000000" d="1000000"/>
                      <am3d:sy n="1000000" d="1000000"/>
                      <am3d:sz n="1000000" d="1000000"/>
                    </am3d:scale>
                    <am3d:rot ax="9109916" ay="2244870" az="97186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0782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Grid Road">
                <a:extLst>
                  <a:ext uri="{FF2B5EF4-FFF2-40B4-BE49-F238E27FC236}">
                    <a16:creationId xmlns:a16="http://schemas.microsoft.com/office/drawing/2014/main" id="{BA8A139C-23DA-0A6A-1F61-B6DEEA78E8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55953" y="-6573469"/>
                <a:ext cx="23198224" cy="1624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mbulance">
                <a:extLst>
                  <a:ext uri="{FF2B5EF4-FFF2-40B4-BE49-F238E27FC236}">
                    <a16:creationId xmlns:a16="http://schemas.microsoft.com/office/drawing/2014/main" id="{7D7E3344-B64D-2C3E-7B32-E25BF6639C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4734426"/>
                  </p:ext>
                </p:extLst>
              </p:nvPr>
            </p:nvGraphicFramePr>
            <p:xfrm>
              <a:off x="-3088978" y="4950450"/>
              <a:ext cx="4583610" cy="34424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3610" cy="3442463"/>
                    </a:xfrm>
                    <a:prstGeom prst="rect">
                      <a:avLst/>
                    </a:prstGeom>
                  </am3d:spPr>
                  <am3d:camera>
                    <am3d:pos x="0" y="0" z="54916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0831" d="1000000"/>
                    <am3d:preTrans dx="-743" dy="-8060452" dz="12117"/>
                    <am3d:scale>
                      <am3d:sx n="1000000" d="1000000"/>
                      <am3d:sy n="1000000" d="1000000"/>
                      <am3d:sz n="1000000" d="1000000"/>
                    </am3d:scale>
                    <am3d:rot ax="9313551" ay="2330114" az="983153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9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mbulance">
                <a:extLst>
                  <a:ext uri="{FF2B5EF4-FFF2-40B4-BE49-F238E27FC236}">
                    <a16:creationId xmlns:a16="http://schemas.microsoft.com/office/drawing/2014/main" id="{7D7E3344-B64D-2C3E-7B32-E25BF6639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088978" y="4950450"/>
                <a:ext cx="4583610" cy="344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Kodiak car yellow">
                <a:extLst>
                  <a:ext uri="{FF2B5EF4-FFF2-40B4-BE49-F238E27FC236}">
                    <a16:creationId xmlns:a16="http://schemas.microsoft.com/office/drawing/2014/main" id="{1E7FB1EB-3E58-B569-E944-37CCC6988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9709873"/>
                  </p:ext>
                </p:extLst>
              </p:nvPr>
            </p:nvGraphicFramePr>
            <p:xfrm rot="21331889">
              <a:off x="1499013" y="5770743"/>
              <a:ext cx="3102309" cy="2321974"/>
            </p:xfrm>
            <a:graphic>
              <a:graphicData uri="http://schemas.microsoft.com/office/drawing/2017/model3d">
                <am3d:model3d r:embed="rId6">
                  <am3d:spPr>
                    <a:xfrm rot="21331889">
                      <a:off x="0" y="0"/>
                      <a:ext cx="3102309" cy="232197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350883" ay="1642324" az="730155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68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Kodiak car yellow">
                <a:extLst>
                  <a:ext uri="{FF2B5EF4-FFF2-40B4-BE49-F238E27FC236}">
                    <a16:creationId xmlns:a16="http://schemas.microsoft.com/office/drawing/2014/main" id="{1E7FB1EB-3E58-B569-E944-37CCC6988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331889">
                <a:off x="1499013" y="5770743"/>
                <a:ext cx="3102309" cy="232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Police Car">
                <a:extLst>
                  <a:ext uri="{FF2B5EF4-FFF2-40B4-BE49-F238E27FC236}">
                    <a16:creationId xmlns:a16="http://schemas.microsoft.com/office/drawing/2014/main" id="{EA95B498-6E5B-436D-046C-8DE402369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8262935"/>
                  </p:ext>
                </p:extLst>
              </p:nvPr>
            </p:nvGraphicFramePr>
            <p:xfrm rot="21331889">
              <a:off x="6703686" y="2819172"/>
              <a:ext cx="3224988" cy="2406851"/>
            </p:xfrm>
            <a:graphic>
              <a:graphicData uri="http://schemas.microsoft.com/office/drawing/2017/model3d">
                <am3d:model3d r:embed="rId8">
                  <am3d:spPr>
                    <a:xfrm rot="21331889">
                      <a:off x="0" y="0"/>
                      <a:ext cx="3224988" cy="2406851"/>
                    </a:xfrm>
                    <a:prstGeom prst="rect">
                      <a:avLst/>
                    </a:prstGeom>
                  </am3d:spPr>
                  <am3d:camera>
                    <am3d:pos x="0" y="0" z="53113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532" d="1000000"/>
                    <am3d:preTrans dx="0" dy="-56009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5494" ay="2355997" az="828970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38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Police Car">
                <a:extLst>
                  <a:ext uri="{FF2B5EF4-FFF2-40B4-BE49-F238E27FC236}">
                    <a16:creationId xmlns:a16="http://schemas.microsoft.com/office/drawing/2014/main" id="{EA95B498-6E5B-436D-046C-8DE402369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331889">
                <a:off x="6703686" y="2819172"/>
                <a:ext cx="3224988" cy="2406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Kodiak car yellow">
                <a:extLst>
                  <a:ext uri="{FF2B5EF4-FFF2-40B4-BE49-F238E27FC236}">
                    <a16:creationId xmlns:a16="http://schemas.microsoft.com/office/drawing/2014/main" id="{698F3097-99DC-AB2A-8D2F-FE36BBA9A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3893633"/>
                  </p:ext>
                </p:extLst>
              </p:nvPr>
            </p:nvGraphicFramePr>
            <p:xfrm rot="21331889">
              <a:off x="8060252" y="3673841"/>
              <a:ext cx="3121346" cy="2493271"/>
            </p:xfrm>
            <a:graphic>
              <a:graphicData uri="http://schemas.microsoft.com/office/drawing/2017/model3d">
                <am3d:model3d r:embed="rId6">
                  <am3d:spPr>
                    <a:xfrm rot="21331889">
                      <a:off x="0" y="0"/>
                      <a:ext cx="3121346" cy="2493271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7570849" ay="2069704" az="853486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768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Kodiak car yellow">
                <a:extLst>
                  <a:ext uri="{FF2B5EF4-FFF2-40B4-BE49-F238E27FC236}">
                    <a16:creationId xmlns:a16="http://schemas.microsoft.com/office/drawing/2014/main" id="{698F3097-99DC-AB2A-8D2F-FE36BBA9A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331889">
                <a:off x="8060252" y="3673841"/>
                <a:ext cx="3121346" cy="249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orizon car black">
                <a:extLst>
                  <a:ext uri="{FF2B5EF4-FFF2-40B4-BE49-F238E27FC236}">
                    <a16:creationId xmlns:a16="http://schemas.microsoft.com/office/drawing/2014/main" id="{0E37FC90-0848-BB8C-0056-84B9594FD3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229139"/>
                  </p:ext>
                </p:extLst>
              </p:nvPr>
            </p:nvGraphicFramePr>
            <p:xfrm rot="21331889">
              <a:off x="3964747" y="3976358"/>
              <a:ext cx="3135516" cy="2717448"/>
            </p:xfrm>
            <a:graphic>
              <a:graphicData uri="http://schemas.microsoft.com/office/drawing/2017/model3d">
                <am3d:model3d r:embed="rId11">
                  <am3d:spPr>
                    <a:xfrm rot="21331889">
                      <a:off x="0" y="0"/>
                      <a:ext cx="3135516" cy="2717448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767578" ay="2110203" az="756674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orizon car black">
                <a:extLst>
                  <a:ext uri="{FF2B5EF4-FFF2-40B4-BE49-F238E27FC236}">
                    <a16:creationId xmlns:a16="http://schemas.microsoft.com/office/drawing/2014/main" id="{0E37FC90-0848-BB8C-0056-84B9594FD3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31889">
                <a:off x="3964747" y="3976358"/>
                <a:ext cx="3135516" cy="2717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edan car">
                <a:extLst>
                  <a:ext uri="{FF2B5EF4-FFF2-40B4-BE49-F238E27FC236}">
                    <a16:creationId xmlns:a16="http://schemas.microsoft.com/office/drawing/2014/main" id="{B9E49D87-1565-6C14-CD5B-A707539455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1715373"/>
                  </p:ext>
                </p:extLst>
              </p:nvPr>
            </p:nvGraphicFramePr>
            <p:xfrm rot="21331889">
              <a:off x="2742932" y="6681030"/>
              <a:ext cx="3292656" cy="2417153"/>
            </p:xfrm>
            <a:graphic>
              <a:graphicData uri="http://schemas.microsoft.com/office/drawing/2017/model3d">
                <am3d:model3d r:embed="rId13">
                  <am3d:spPr>
                    <a:xfrm rot="21331889">
                      <a:off x="0" y="0"/>
                      <a:ext cx="3292656" cy="2417153"/>
                    </a:xfrm>
                    <a:prstGeom prst="rect">
                      <a:avLst/>
                    </a:prstGeom>
                  </am3d:spPr>
                  <am3d:camera>
                    <am3d:pos x="0" y="0" z="525428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5" d="1000000"/>
                    <am3d:preTrans dx="110" dy="-5067017" dz="123538"/>
                    <am3d:scale>
                      <am3d:sx n="1000000" d="1000000"/>
                      <am3d:sy n="1000000" d="1000000"/>
                      <am3d:sz n="1000000" d="1000000"/>
                    </am3d:scale>
                    <am3d:rot ax="6135530" ay="1557584" az="698391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749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edan car">
                <a:extLst>
                  <a:ext uri="{FF2B5EF4-FFF2-40B4-BE49-F238E27FC236}">
                    <a16:creationId xmlns:a16="http://schemas.microsoft.com/office/drawing/2014/main" id="{B9E49D87-1565-6C14-CD5B-A707539455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331889">
                <a:off x="2742932" y="6681030"/>
                <a:ext cx="3292656" cy="2417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orizon car black">
                <a:extLst>
                  <a:ext uri="{FF2B5EF4-FFF2-40B4-BE49-F238E27FC236}">
                    <a16:creationId xmlns:a16="http://schemas.microsoft.com/office/drawing/2014/main" id="{A5D60D6B-8E7F-5942-9FDB-8975B082AB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4860264"/>
                  </p:ext>
                </p:extLst>
              </p:nvPr>
            </p:nvGraphicFramePr>
            <p:xfrm rot="21148434">
              <a:off x="5589687" y="4780086"/>
              <a:ext cx="3154520" cy="2755454"/>
            </p:xfrm>
            <a:graphic>
              <a:graphicData uri="http://schemas.microsoft.com/office/drawing/2017/model3d">
                <am3d:model3d r:embed="rId11">
                  <am3d:spPr>
                    <a:xfrm rot="21148434">
                      <a:off x="0" y="0"/>
                      <a:ext cx="3154520" cy="2755454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912825" ay="2124930" az="774570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orizon car black">
                <a:extLst>
                  <a:ext uri="{FF2B5EF4-FFF2-40B4-BE49-F238E27FC236}">
                    <a16:creationId xmlns:a16="http://schemas.microsoft.com/office/drawing/2014/main" id="{A5D60D6B-8E7F-5942-9FDB-8975B082A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1148434">
                <a:off x="5589687" y="4780086"/>
                <a:ext cx="3154520" cy="2755454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4D53E9D-9DF0-5179-F005-E4B4C56D5ECF}"/>
              </a:ext>
            </a:extLst>
          </p:cNvPr>
          <p:cNvSpPr txBox="1"/>
          <p:nvPr/>
        </p:nvSpPr>
        <p:spPr>
          <a:xfrm>
            <a:off x="310537" y="257739"/>
            <a:ext cx="5567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orbel Light" panose="020B0303020204020204" pitchFamily="34" charset="0"/>
              </a:rPr>
              <a:t>Heavy Traffic occupying all lanes!!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Traffic Lights">
                <a:extLst>
                  <a:ext uri="{FF2B5EF4-FFF2-40B4-BE49-F238E27FC236}">
                    <a16:creationId xmlns:a16="http://schemas.microsoft.com/office/drawing/2014/main" id="{1954AC2F-671E-FCB6-86C3-BEAC0C04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622073" y="1359352"/>
              <a:ext cx="600869" cy="390780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600869" cy="3907807"/>
                    </a:xfrm>
                    <a:prstGeom prst="rect">
                      <a:avLst/>
                    </a:prstGeom>
                  </am3d:spPr>
                  <am3d:camera>
                    <am3d:pos x="0" y="0" z="47783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03755" ay="-1378421" az="-66720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954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Traffic Lights">
                <a:extLst>
                  <a:ext uri="{FF2B5EF4-FFF2-40B4-BE49-F238E27FC236}">
                    <a16:creationId xmlns:a16="http://schemas.microsoft.com/office/drawing/2014/main" id="{1954AC2F-671E-FCB6-86C3-BEAC0C04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22073" y="1359352"/>
                <a:ext cx="600869" cy="3907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D9EE70D1-B086-ADEE-1A72-1F3824D45E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4012892"/>
                  </p:ext>
                </p:extLst>
              </p:nvPr>
            </p:nvGraphicFramePr>
            <p:xfrm rot="5400000">
              <a:off x="10247857" y="2164439"/>
              <a:ext cx="1931557" cy="1417743"/>
            </p:xfrm>
            <a:graphic>
              <a:graphicData uri="http://schemas.microsoft.com/office/drawing/2017/model3d">
                <am3d:model3d r:embed="rId18">
                  <am3d:spPr>
                    <a:xfrm rot="5400000">
                      <a:off x="0" y="0"/>
                      <a:ext cx="1931557" cy="1417743"/>
                    </a:xfrm>
                    <a:prstGeom prst="rect">
                      <a:avLst/>
                    </a:prstGeom>
                  </am3d:spPr>
                  <am3d:camera>
                    <am3d:pos x="0" y="0" z="58650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5714" d="1000000"/>
                    <am3d:preTrans dx="0" dy="-1304341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16220" ay="-314554" az="-10770986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4073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D9EE70D1-B086-ADEE-1A72-1F3824D45E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5400000">
                <a:off x="10247857" y="2164439"/>
                <a:ext cx="1931557" cy="141774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1F71CE5-91CE-4C5C-24A7-88E2C33E56D5}"/>
              </a:ext>
            </a:extLst>
          </p:cNvPr>
          <p:cNvSpPr txBox="1"/>
          <p:nvPr/>
        </p:nvSpPr>
        <p:spPr>
          <a:xfrm rot="16200000">
            <a:off x="10551499" y="1974971"/>
            <a:ext cx="864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4B8A5-122F-E994-353C-219DC39CB2C1}"/>
              </a:ext>
            </a:extLst>
          </p:cNvPr>
          <p:cNvSpPr txBox="1"/>
          <p:nvPr/>
        </p:nvSpPr>
        <p:spPr>
          <a:xfrm>
            <a:off x="10670073" y="2902346"/>
            <a:ext cx="87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D8C77-DC5B-682F-403C-4A4E5E9E99B4}"/>
              </a:ext>
            </a:extLst>
          </p:cNvPr>
          <p:cNvSpPr txBox="1"/>
          <p:nvPr/>
        </p:nvSpPr>
        <p:spPr>
          <a:xfrm>
            <a:off x="310537" y="2124998"/>
            <a:ext cx="329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latin typeface="Corbel Light" panose="020B0303020204020204" pitchFamily="34" charset="0"/>
              </a:rPr>
              <a:t>Timely Alert System!!!</a:t>
            </a:r>
          </a:p>
        </p:txBody>
      </p:sp>
    </p:spTree>
    <p:extLst>
      <p:ext uri="{BB962C8B-B14F-4D97-AF65-F5344CB8AC3E}">
        <p14:creationId xmlns:p14="http://schemas.microsoft.com/office/powerpoint/2010/main" val="337456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Grid Road">
                <a:extLst>
                  <a:ext uri="{FF2B5EF4-FFF2-40B4-BE49-F238E27FC236}">
                    <a16:creationId xmlns:a16="http://schemas.microsoft.com/office/drawing/2014/main" id="{BA8A139C-23DA-0A6A-1F61-B6DEEA78E8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4047080"/>
                  </p:ext>
                </p:extLst>
              </p:nvPr>
            </p:nvGraphicFramePr>
            <p:xfrm>
              <a:off x="-1555953" y="-6573469"/>
              <a:ext cx="23198224" cy="162485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8224" cy="16248502"/>
                    </a:xfrm>
                    <a:prstGeom prst="rect">
                      <a:avLst/>
                    </a:prstGeom>
                  </am3d:spPr>
                  <am3d:camera>
                    <am3d:pos x="0" y="0" z="60217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77413" d="1000000"/>
                    <am3d:preTrans dx="-5781" dy="-3493946" dz="16465985"/>
                    <am3d:scale>
                      <am3d:sx n="1000000" d="1000000"/>
                      <am3d:sy n="1000000" d="1000000"/>
                      <am3d:sz n="1000000" d="1000000"/>
                    </am3d:scale>
                    <am3d:rot ax="9109916" ay="2244870" az="97186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0782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Grid Road">
                <a:extLst>
                  <a:ext uri="{FF2B5EF4-FFF2-40B4-BE49-F238E27FC236}">
                    <a16:creationId xmlns:a16="http://schemas.microsoft.com/office/drawing/2014/main" id="{BA8A139C-23DA-0A6A-1F61-B6DEEA78E8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55953" y="-6573469"/>
                <a:ext cx="23198224" cy="1624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mbulance">
                <a:extLst>
                  <a:ext uri="{FF2B5EF4-FFF2-40B4-BE49-F238E27FC236}">
                    <a16:creationId xmlns:a16="http://schemas.microsoft.com/office/drawing/2014/main" id="{7D7E3344-B64D-2C3E-7B32-E25BF6639C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0619338"/>
                  </p:ext>
                </p:extLst>
              </p:nvPr>
            </p:nvGraphicFramePr>
            <p:xfrm>
              <a:off x="5354943" y="583219"/>
              <a:ext cx="4792821" cy="380382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92821" cy="3803826"/>
                    </a:xfrm>
                    <a:prstGeom prst="rect">
                      <a:avLst/>
                    </a:prstGeom>
                  </am3d:spPr>
                  <am3d:camera>
                    <am3d:pos x="0" y="0" z="54916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0831" d="1000000"/>
                    <am3d:preTrans dx="-743" dy="-8060452" dz="12117"/>
                    <am3d:scale>
                      <am3d:sx n="1000000" d="1000000"/>
                      <am3d:sy n="1000000" d="1000000"/>
                      <am3d:sz n="1000000" d="1000000"/>
                    </am3d:scale>
                    <am3d:rot ax="7365087" ay="2354682" az="81286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9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mbulance">
                <a:extLst>
                  <a:ext uri="{FF2B5EF4-FFF2-40B4-BE49-F238E27FC236}">
                    <a16:creationId xmlns:a16="http://schemas.microsoft.com/office/drawing/2014/main" id="{7D7E3344-B64D-2C3E-7B32-E25BF6639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4943" y="583219"/>
                <a:ext cx="4792821" cy="380382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4D53E9D-9DF0-5179-F005-E4B4C56D5ECF}"/>
              </a:ext>
            </a:extLst>
          </p:cNvPr>
          <p:cNvSpPr txBox="1"/>
          <p:nvPr/>
        </p:nvSpPr>
        <p:spPr>
          <a:xfrm>
            <a:off x="229591" y="188516"/>
            <a:ext cx="51473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orbel Light" panose="020B0303020204020204" pitchFamily="34" charset="0"/>
              </a:rPr>
              <a:t>-Lane gets open for the upcoming emergency vehicle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Traffic Lights">
                <a:extLst>
                  <a:ext uri="{FF2B5EF4-FFF2-40B4-BE49-F238E27FC236}">
                    <a16:creationId xmlns:a16="http://schemas.microsoft.com/office/drawing/2014/main" id="{1954AC2F-671E-FCB6-86C3-BEAC0C04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622073" y="1359352"/>
              <a:ext cx="600869" cy="390780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00869" cy="3907807"/>
                    </a:xfrm>
                    <a:prstGeom prst="rect">
                      <a:avLst/>
                    </a:prstGeom>
                  </am3d:spPr>
                  <am3d:camera>
                    <am3d:pos x="0" y="0" z="47783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03755" ay="-1378421" az="-66720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54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Traffic Lights">
                <a:extLst>
                  <a:ext uri="{FF2B5EF4-FFF2-40B4-BE49-F238E27FC236}">
                    <a16:creationId xmlns:a16="http://schemas.microsoft.com/office/drawing/2014/main" id="{1954AC2F-671E-FCB6-86C3-BEAC0C04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22073" y="1359352"/>
                <a:ext cx="600869" cy="3907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D9EE70D1-B086-ADEE-1A72-1F3824D45E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0247857" y="2164439"/>
              <a:ext cx="1931557" cy="1417743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1931557" cy="1417743"/>
                    </a:xfrm>
                    <a:prstGeom prst="rect">
                      <a:avLst/>
                    </a:prstGeom>
                  </am3d:spPr>
                  <am3d:camera>
                    <am3d:pos x="0" y="0" z="58650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5714" d="1000000"/>
                    <am3d:preTrans dx="0" dy="-1304341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16220" ay="-314554" az="-1077098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073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D9EE70D1-B086-ADEE-1A72-1F3824D45E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10247857" y="2164439"/>
                <a:ext cx="1931557" cy="141774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1F71CE5-91CE-4C5C-24A7-88E2C33E56D5}"/>
              </a:ext>
            </a:extLst>
          </p:cNvPr>
          <p:cNvSpPr txBox="1"/>
          <p:nvPr/>
        </p:nvSpPr>
        <p:spPr>
          <a:xfrm rot="16200000">
            <a:off x="10551499" y="1974971"/>
            <a:ext cx="864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4B8A5-122F-E994-353C-219DC39CB2C1}"/>
              </a:ext>
            </a:extLst>
          </p:cNvPr>
          <p:cNvSpPr txBox="1"/>
          <p:nvPr/>
        </p:nvSpPr>
        <p:spPr>
          <a:xfrm>
            <a:off x="10670073" y="2902346"/>
            <a:ext cx="87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↑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Kodiak car yellow">
                <a:extLst>
                  <a:ext uri="{FF2B5EF4-FFF2-40B4-BE49-F238E27FC236}">
                    <a16:creationId xmlns:a16="http://schemas.microsoft.com/office/drawing/2014/main" id="{7023D077-B73C-2831-516A-3889593171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2297991"/>
                  </p:ext>
                </p:extLst>
              </p:nvPr>
            </p:nvGraphicFramePr>
            <p:xfrm rot="21331889">
              <a:off x="2147539" y="5489879"/>
              <a:ext cx="3102309" cy="2321974"/>
            </p:xfrm>
            <a:graphic>
              <a:graphicData uri="http://schemas.microsoft.com/office/drawing/2017/model3d">
                <am3d:model3d r:embed="rId10">
                  <am3d:spPr>
                    <a:xfrm rot="21331889">
                      <a:off x="0" y="0"/>
                      <a:ext cx="3102309" cy="232197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350883" ay="1642324" az="730155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768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Kodiak car yellow">
                <a:extLst>
                  <a:ext uri="{FF2B5EF4-FFF2-40B4-BE49-F238E27FC236}">
                    <a16:creationId xmlns:a16="http://schemas.microsoft.com/office/drawing/2014/main" id="{7023D077-B73C-2831-516A-3889593171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1331889">
                <a:off x="2147539" y="5489879"/>
                <a:ext cx="3102309" cy="232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Police Car">
                <a:extLst>
                  <a:ext uri="{FF2B5EF4-FFF2-40B4-BE49-F238E27FC236}">
                    <a16:creationId xmlns:a16="http://schemas.microsoft.com/office/drawing/2014/main" id="{C12C399A-E153-D3F7-207C-DC600DDF15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3894256"/>
                  </p:ext>
                </p:extLst>
              </p:nvPr>
            </p:nvGraphicFramePr>
            <p:xfrm rot="21331889">
              <a:off x="7352212" y="2538308"/>
              <a:ext cx="3224988" cy="2406851"/>
            </p:xfrm>
            <a:graphic>
              <a:graphicData uri="http://schemas.microsoft.com/office/drawing/2017/model3d">
                <am3d:model3d r:embed="rId12">
                  <am3d:spPr>
                    <a:xfrm rot="21331889">
                      <a:off x="0" y="0"/>
                      <a:ext cx="3224988" cy="2406851"/>
                    </a:xfrm>
                    <a:prstGeom prst="rect">
                      <a:avLst/>
                    </a:prstGeom>
                  </am3d:spPr>
                  <am3d:camera>
                    <am3d:pos x="0" y="0" z="53113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532" d="1000000"/>
                    <am3d:preTrans dx="0" dy="-56009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5494" ay="2355997" az="828970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738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Police Car">
                <a:extLst>
                  <a:ext uri="{FF2B5EF4-FFF2-40B4-BE49-F238E27FC236}">
                    <a16:creationId xmlns:a16="http://schemas.microsoft.com/office/drawing/2014/main" id="{C12C399A-E153-D3F7-207C-DC600DDF15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331889">
                <a:off x="7352212" y="2538308"/>
                <a:ext cx="3224988" cy="2406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Kodiak car yellow">
                <a:extLst>
                  <a:ext uri="{FF2B5EF4-FFF2-40B4-BE49-F238E27FC236}">
                    <a16:creationId xmlns:a16="http://schemas.microsoft.com/office/drawing/2014/main" id="{B88CA630-4C99-EA32-F54C-9722CBA587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5071807"/>
                  </p:ext>
                </p:extLst>
              </p:nvPr>
            </p:nvGraphicFramePr>
            <p:xfrm rot="21331889">
              <a:off x="8708778" y="3392977"/>
              <a:ext cx="3121346" cy="2493271"/>
            </p:xfrm>
            <a:graphic>
              <a:graphicData uri="http://schemas.microsoft.com/office/drawing/2017/model3d">
                <am3d:model3d r:embed="rId10">
                  <am3d:spPr>
                    <a:xfrm rot="21331889">
                      <a:off x="0" y="0"/>
                      <a:ext cx="3121346" cy="2493271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7570849" ay="2069704" az="853486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768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Kodiak car yellow">
                <a:extLst>
                  <a:ext uri="{FF2B5EF4-FFF2-40B4-BE49-F238E27FC236}">
                    <a16:creationId xmlns:a16="http://schemas.microsoft.com/office/drawing/2014/main" id="{B88CA630-4C99-EA32-F54C-9722CBA58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331889">
                <a:off x="8708778" y="3392977"/>
                <a:ext cx="3121346" cy="249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Horizon car black">
                <a:extLst>
                  <a:ext uri="{FF2B5EF4-FFF2-40B4-BE49-F238E27FC236}">
                    <a16:creationId xmlns:a16="http://schemas.microsoft.com/office/drawing/2014/main" id="{1923FC4C-B9EC-AB88-E6AD-B65DDBBD0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8765949"/>
                  </p:ext>
                </p:extLst>
              </p:nvPr>
            </p:nvGraphicFramePr>
            <p:xfrm rot="21331889">
              <a:off x="4613273" y="3695494"/>
              <a:ext cx="3135516" cy="2717448"/>
            </p:xfrm>
            <a:graphic>
              <a:graphicData uri="http://schemas.microsoft.com/office/drawing/2017/model3d">
                <am3d:model3d r:embed="rId15">
                  <am3d:spPr>
                    <a:xfrm rot="21331889">
                      <a:off x="0" y="0"/>
                      <a:ext cx="3135516" cy="2717448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767578" ay="2110203" az="7566743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Horizon car black">
                <a:extLst>
                  <a:ext uri="{FF2B5EF4-FFF2-40B4-BE49-F238E27FC236}">
                    <a16:creationId xmlns:a16="http://schemas.microsoft.com/office/drawing/2014/main" id="{1923FC4C-B9EC-AB88-E6AD-B65DDBBD0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21331889">
                <a:off x="4613273" y="3695494"/>
                <a:ext cx="3135516" cy="2717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Sedan car">
                <a:extLst>
                  <a:ext uri="{FF2B5EF4-FFF2-40B4-BE49-F238E27FC236}">
                    <a16:creationId xmlns:a16="http://schemas.microsoft.com/office/drawing/2014/main" id="{4B4717E4-B1F2-784F-E47F-770878CBEB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4184948"/>
                  </p:ext>
                </p:extLst>
              </p:nvPr>
            </p:nvGraphicFramePr>
            <p:xfrm rot="21331889">
              <a:off x="3343876" y="6285970"/>
              <a:ext cx="3387819" cy="2645544"/>
            </p:xfrm>
            <a:graphic>
              <a:graphicData uri="http://schemas.microsoft.com/office/drawing/2017/model3d">
                <am3d:model3d r:embed="rId17">
                  <am3d:spPr>
                    <a:xfrm rot="21331889">
                      <a:off x="0" y="0"/>
                      <a:ext cx="3387819" cy="2645544"/>
                    </a:xfrm>
                    <a:prstGeom prst="rect">
                      <a:avLst/>
                    </a:prstGeom>
                  </am3d:spPr>
                  <am3d:camera>
                    <am3d:pos x="0" y="0" z="525428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5" d="1000000"/>
                    <am3d:preTrans dx="110" dy="-5067017" dz="123538"/>
                    <am3d:scale>
                      <am3d:sx n="1000000" d="1000000"/>
                      <am3d:sy n="1000000" d="1000000"/>
                      <am3d:sz n="1000000" d="1000000"/>
                    </am3d:scale>
                    <am3d:rot ax="7399642" ay="2211572" az="8257653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3749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Sedan car">
                <a:extLst>
                  <a:ext uri="{FF2B5EF4-FFF2-40B4-BE49-F238E27FC236}">
                    <a16:creationId xmlns:a16="http://schemas.microsoft.com/office/drawing/2014/main" id="{4B4717E4-B1F2-784F-E47F-770878CBEB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21331889">
                <a:off x="3343876" y="6285970"/>
                <a:ext cx="3387819" cy="2645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Horizon car black">
                <a:extLst>
                  <a:ext uri="{FF2B5EF4-FFF2-40B4-BE49-F238E27FC236}">
                    <a16:creationId xmlns:a16="http://schemas.microsoft.com/office/drawing/2014/main" id="{B2079D39-DD33-04D9-353C-FA735D9817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8238107"/>
                  </p:ext>
                </p:extLst>
              </p:nvPr>
            </p:nvGraphicFramePr>
            <p:xfrm rot="21148434">
              <a:off x="6238213" y="4499222"/>
              <a:ext cx="3154520" cy="2755454"/>
            </p:xfrm>
            <a:graphic>
              <a:graphicData uri="http://schemas.microsoft.com/office/drawing/2017/model3d">
                <am3d:model3d r:embed="rId15">
                  <am3d:spPr>
                    <a:xfrm rot="21148434">
                      <a:off x="0" y="0"/>
                      <a:ext cx="3154520" cy="2755454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912825" ay="2124930" az="7745701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Horizon car black">
                <a:extLst>
                  <a:ext uri="{FF2B5EF4-FFF2-40B4-BE49-F238E27FC236}">
                    <a16:creationId xmlns:a16="http://schemas.microsoft.com/office/drawing/2014/main" id="{B2079D39-DD33-04D9-353C-FA735D9817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21148434">
                <a:off x="6238213" y="4499222"/>
                <a:ext cx="3154520" cy="27554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401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Grid Road">
                <a:extLst>
                  <a:ext uri="{FF2B5EF4-FFF2-40B4-BE49-F238E27FC236}">
                    <a16:creationId xmlns:a16="http://schemas.microsoft.com/office/drawing/2014/main" id="{BA8A139C-23DA-0A6A-1F61-B6DEEA78E8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555953" y="-6573469"/>
              <a:ext cx="23198224" cy="162485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8224" cy="16248502"/>
                    </a:xfrm>
                    <a:prstGeom prst="rect">
                      <a:avLst/>
                    </a:prstGeom>
                  </am3d:spPr>
                  <am3d:camera>
                    <am3d:pos x="0" y="0" z="60217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77413" d="1000000"/>
                    <am3d:preTrans dx="-5781" dy="-3493946" dz="16465985"/>
                    <am3d:scale>
                      <am3d:sx n="1000000" d="1000000"/>
                      <am3d:sy n="1000000" d="1000000"/>
                      <am3d:sz n="1000000" d="1000000"/>
                    </am3d:scale>
                    <am3d:rot ax="9109916" ay="2244870" az="97186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0782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Grid Road">
                <a:extLst>
                  <a:ext uri="{FF2B5EF4-FFF2-40B4-BE49-F238E27FC236}">
                    <a16:creationId xmlns:a16="http://schemas.microsoft.com/office/drawing/2014/main" id="{BA8A139C-23DA-0A6A-1F61-B6DEEA78E8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55953" y="-6573469"/>
                <a:ext cx="23198224" cy="1624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mbulance">
                <a:extLst>
                  <a:ext uri="{FF2B5EF4-FFF2-40B4-BE49-F238E27FC236}">
                    <a16:creationId xmlns:a16="http://schemas.microsoft.com/office/drawing/2014/main" id="{7D7E3344-B64D-2C3E-7B32-E25BF6639C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5384252"/>
                  </p:ext>
                </p:extLst>
              </p:nvPr>
            </p:nvGraphicFramePr>
            <p:xfrm>
              <a:off x="11497292" y="-1942154"/>
              <a:ext cx="4678704" cy="37087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678704" cy="3708729"/>
                    </a:xfrm>
                    <a:prstGeom prst="rect">
                      <a:avLst/>
                    </a:prstGeom>
                  </am3d:spPr>
                  <am3d:camera>
                    <am3d:pos x="0" y="0" z="54916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0831" d="1000000"/>
                    <am3d:preTrans dx="-743" dy="-8060452" dz="121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24754" ay="2408457" az="93620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92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mbulance">
                <a:extLst>
                  <a:ext uri="{FF2B5EF4-FFF2-40B4-BE49-F238E27FC236}">
                    <a16:creationId xmlns:a16="http://schemas.microsoft.com/office/drawing/2014/main" id="{7D7E3344-B64D-2C3E-7B32-E25BF6639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7292" y="-1942154"/>
                <a:ext cx="4678704" cy="370872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4D53E9D-9DF0-5179-F005-E4B4C56D5ECF}"/>
              </a:ext>
            </a:extLst>
          </p:cNvPr>
          <p:cNvSpPr txBox="1"/>
          <p:nvPr/>
        </p:nvSpPr>
        <p:spPr>
          <a:xfrm>
            <a:off x="229591" y="188516"/>
            <a:ext cx="6796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orbel Light" panose="020B0303020204020204" pitchFamily="34" charset="0"/>
              </a:rPr>
              <a:t>Every Minute Counts!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Traffic Lights">
                <a:extLst>
                  <a:ext uri="{FF2B5EF4-FFF2-40B4-BE49-F238E27FC236}">
                    <a16:creationId xmlns:a16="http://schemas.microsoft.com/office/drawing/2014/main" id="{1954AC2F-671E-FCB6-86C3-BEAC0C04DA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622073" y="1359352"/>
              <a:ext cx="600869" cy="390780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00869" cy="3907807"/>
                    </a:xfrm>
                    <a:prstGeom prst="rect">
                      <a:avLst/>
                    </a:prstGeom>
                  </am3d:spPr>
                  <am3d:camera>
                    <am3d:pos x="0" y="0" z="47783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03755" ay="-1378421" az="-66720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54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Traffic Lights">
                <a:extLst>
                  <a:ext uri="{FF2B5EF4-FFF2-40B4-BE49-F238E27FC236}">
                    <a16:creationId xmlns:a16="http://schemas.microsoft.com/office/drawing/2014/main" id="{1954AC2F-671E-FCB6-86C3-BEAC0C04D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22073" y="1359352"/>
                <a:ext cx="600869" cy="390780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1F71CE5-91CE-4C5C-24A7-88E2C33E56D5}"/>
              </a:ext>
            </a:extLst>
          </p:cNvPr>
          <p:cNvSpPr txBox="1"/>
          <p:nvPr/>
        </p:nvSpPr>
        <p:spPr>
          <a:xfrm rot="16200000">
            <a:off x="10551499" y="1974971"/>
            <a:ext cx="864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4B8A5-122F-E994-353C-219DC39CB2C1}"/>
              </a:ext>
            </a:extLst>
          </p:cNvPr>
          <p:cNvSpPr txBox="1"/>
          <p:nvPr/>
        </p:nvSpPr>
        <p:spPr>
          <a:xfrm>
            <a:off x="10670073" y="2902346"/>
            <a:ext cx="87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Kodiak car yellow">
                <a:extLst>
                  <a:ext uri="{FF2B5EF4-FFF2-40B4-BE49-F238E27FC236}">
                    <a16:creationId xmlns:a16="http://schemas.microsoft.com/office/drawing/2014/main" id="{8ACDE431-A593-51A1-A5F0-B455FC3C0A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7449603"/>
                  </p:ext>
                </p:extLst>
              </p:nvPr>
            </p:nvGraphicFramePr>
            <p:xfrm rot="21331889">
              <a:off x="2525206" y="5035320"/>
              <a:ext cx="3102309" cy="2321974"/>
            </p:xfrm>
            <a:graphic>
              <a:graphicData uri="http://schemas.microsoft.com/office/drawing/2017/model3d">
                <am3d:model3d r:embed="rId8">
                  <am3d:spPr>
                    <a:xfrm rot="21331889">
                      <a:off x="0" y="0"/>
                      <a:ext cx="3102309" cy="232197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350883" ay="1642324" az="730155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68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Kodiak car yellow">
                <a:extLst>
                  <a:ext uri="{FF2B5EF4-FFF2-40B4-BE49-F238E27FC236}">
                    <a16:creationId xmlns:a16="http://schemas.microsoft.com/office/drawing/2014/main" id="{8ACDE431-A593-51A1-A5F0-B455FC3C0A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331889">
                <a:off x="2525206" y="5035320"/>
                <a:ext cx="3102309" cy="232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Police Car">
                <a:extLst>
                  <a:ext uri="{FF2B5EF4-FFF2-40B4-BE49-F238E27FC236}">
                    <a16:creationId xmlns:a16="http://schemas.microsoft.com/office/drawing/2014/main" id="{1928E936-642C-8F30-CDE2-3DE5C9EAA5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0686418"/>
                  </p:ext>
                </p:extLst>
              </p:nvPr>
            </p:nvGraphicFramePr>
            <p:xfrm rot="21331889">
              <a:off x="7729879" y="2083749"/>
              <a:ext cx="3224988" cy="2406851"/>
            </p:xfrm>
            <a:graphic>
              <a:graphicData uri="http://schemas.microsoft.com/office/drawing/2017/model3d">
                <am3d:model3d r:embed="rId10">
                  <am3d:spPr>
                    <a:xfrm rot="21331889">
                      <a:off x="0" y="0"/>
                      <a:ext cx="3224988" cy="2406851"/>
                    </a:xfrm>
                    <a:prstGeom prst="rect">
                      <a:avLst/>
                    </a:prstGeom>
                  </am3d:spPr>
                  <am3d:camera>
                    <am3d:pos x="0" y="0" z="53113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532" d="1000000"/>
                    <am3d:preTrans dx="0" dy="-56009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5494" ay="2355997" az="828970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738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Police Car">
                <a:extLst>
                  <a:ext uri="{FF2B5EF4-FFF2-40B4-BE49-F238E27FC236}">
                    <a16:creationId xmlns:a16="http://schemas.microsoft.com/office/drawing/2014/main" id="{1928E936-642C-8F30-CDE2-3DE5C9EAA5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1331889">
                <a:off x="7729879" y="2083749"/>
                <a:ext cx="3224988" cy="2406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Kodiak car yellow">
                <a:extLst>
                  <a:ext uri="{FF2B5EF4-FFF2-40B4-BE49-F238E27FC236}">
                    <a16:creationId xmlns:a16="http://schemas.microsoft.com/office/drawing/2014/main" id="{AB08FCDF-E07F-5174-36E7-AB3CCB02FF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508009"/>
                  </p:ext>
                </p:extLst>
              </p:nvPr>
            </p:nvGraphicFramePr>
            <p:xfrm rot="21331889">
              <a:off x="8929823" y="3150653"/>
              <a:ext cx="3121346" cy="2493271"/>
            </p:xfrm>
            <a:graphic>
              <a:graphicData uri="http://schemas.microsoft.com/office/drawing/2017/model3d">
                <am3d:model3d r:embed="rId8">
                  <am3d:spPr>
                    <a:xfrm rot="21331889">
                      <a:off x="0" y="0"/>
                      <a:ext cx="3121346" cy="2493271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7570849" ay="2069704" az="853486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768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Kodiak car yellow">
                <a:extLst>
                  <a:ext uri="{FF2B5EF4-FFF2-40B4-BE49-F238E27FC236}">
                    <a16:creationId xmlns:a16="http://schemas.microsoft.com/office/drawing/2014/main" id="{AB08FCDF-E07F-5174-36E7-AB3CCB02F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31889">
                <a:off x="8929823" y="3150653"/>
                <a:ext cx="3121346" cy="249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Horizon car black">
                <a:extLst>
                  <a:ext uri="{FF2B5EF4-FFF2-40B4-BE49-F238E27FC236}">
                    <a16:creationId xmlns:a16="http://schemas.microsoft.com/office/drawing/2014/main" id="{7BBD232D-CC31-CC9A-B119-B866AB1CBE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4360075"/>
                  </p:ext>
                </p:extLst>
              </p:nvPr>
            </p:nvGraphicFramePr>
            <p:xfrm rot="21331889">
              <a:off x="4990940" y="3240935"/>
              <a:ext cx="3135516" cy="2717448"/>
            </p:xfrm>
            <a:graphic>
              <a:graphicData uri="http://schemas.microsoft.com/office/drawing/2017/model3d">
                <am3d:model3d r:embed="rId13">
                  <am3d:spPr>
                    <a:xfrm rot="21331889">
                      <a:off x="0" y="0"/>
                      <a:ext cx="3135516" cy="2717448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767578" ay="2110203" az="756674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Horizon car black">
                <a:extLst>
                  <a:ext uri="{FF2B5EF4-FFF2-40B4-BE49-F238E27FC236}">
                    <a16:creationId xmlns:a16="http://schemas.microsoft.com/office/drawing/2014/main" id="{7BBD232D-CC31-CC9A-B119-B866AB1CBE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331889">
                <a:off x="4990940" y="3240935"/>
                <a:ext cx="3135516" cy="2717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edan car">
                <a:extLst>
                  <a:ext uri="{FF2B5EF4-FFF2-40B4-BE49-F238E27FC236}">
                    <a16:creationId xmlns:a16="http://schemas.microsoft.com/office/drawing/2014/main" id="{139CFCCC-46EE-9254-D16D-58079490D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6344173"/>
                  </p:ext>
                </p:extLst>
              </p:nvPr>
            </p:nvGraphicFramePr>
            <p:xfrm rot="21331889">
              <a:off x="3759608" y="5878992"/>
              <a:ext cx="3311689" cy="2550382"/>
            </p:xfrm>
            <a:graphic>
              <a:graphicData uri="http://schemas.microsoft.com/office/drawing/2017/model3d">
                <am3d:model3d r:embed="rId15">
                  <am3d:spPr>
                    <a:xfrm rot="21331889">
                      <a:off x="0" y="0"/>
                      <a:ext cx="3311689" cy="2550382"/>
                    </a:xfrm>
                    <a:prstGeom prst="rect">
                      <a:avLst/>
                    </a:prstGeom>
                  </am3d:spPr>
                  <am3d:camera>
                    <am3d:pos x="0" y="0" z="525428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55" d="1000000"/>
                    <am3d:preTrans dx="110" dy="-5067017" dz="123538"/>
                    <am3d:scale>
                      <am3d:sx n="1000000" d="1000000"/>
                      <am3d:sy n="1000000" d="1000000"/>
                      <am3d:sz n="1000000" d="1000000"/>
                    </am3d:scale>
                    <am3d:rot ax="6309723" ay="1638025" az="723451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749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edan car">
                <a:extLst>
                  <a:ext uri="{FF2B5EF4-FFF2-40B4-BE49-F238E27FC236}">
                    <a16:creationId xmlns:a16="http://schemas.microsoft.com/office/drawing/2014/main" id="{139CFCCC-46EE-9254-D16D-58079490D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21331889">
                <a:off x="3759608" y="5878992"/>
                <a:ext cx="3311689" cy="25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C6A31BFF-1A40-0F88-1130-EA1DF72194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0836889"/>
                  </p:ext>
                </p:extLst>
              </p:nvPr>
            </p:nvGraphicFramePr>
            <p:xfrm rot="21148434">
              <a:off x="6615880" y="4044663"/>
              <a:ext cx="3154520" cy="2755454"/>
            </p:xfrm>
            <a:graphic>
              <a:graphicData uri="http://schemas.microsoft.com/office/drawing/2017/model3d">
                <am3d:model3d r:embed="rId13">
                  <am3d:spPr>
                    <a:xfrm rot="21148434">
                      <a:off x="0" y="0"/>
                      <a:ext cx="3154520" cy="2755454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912825" ay="2124930" az="7745701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819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C6A31BFF-1A40-0F88-1130-EA1DF72194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21148434">
                <a:off x="6615880" y="4044663"/>
                <a:ext cx="3154520" cy="2755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D9EE70D1-B086-ADEE-1A72-1F3824D45E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4642742"/>
                  </p:ext>
                </p:extLst>
              </p:nvPr>
            </p:nvGraphicFramePr>
            <p:xfrm rot="5400000">
              <a:off x="10247906" y="2147795"/>
              <a:ext cx="1931557" cy="1417743"/>
            </p:xfrm>
            <a:graphic>
              <a:graphicData uri="http://schemas.microsoft.com/office/drawing/2017/model3d">
                <am3d:model3d r:embed="rId18">
                  <am3d:spPr>
                    <a:xfrm rot="5400000">
                      <a:off x="0" y="0"/>
                      <a:ext cx="1931557" cy="1417743"/>
                    </a:xfrm>
                    <a:prstGeom prst="rect">
                      <a:avLst/>
                    </a:prstGeom>
                  </am3d:spPr>
                  <am3d:camera>
                    <am3d:pos x="0" y="0" z="58650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5714" d="1000000"/>
                    <am3d:preTrans dx="0" dy="-1304341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16220" ay="-314554" az="-10770986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4073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D9EE70D1-B086-ADEE-1A72-1F3824D45E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5400000">
                <a:off x="10247906" y="2147795"/>
                <a:ext cx="1931557" cy="1417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Green checkmark">
                <a:extLst>
                  <a:ext uri="{FF2B5EF4-FFF2-40B4-BE49-F238E27FC236}">
                    <a16:creationId xmlns:a16="http://schemas.microsoft.com/office/drawing/2014/main" id="{54AAFFEE-0328-2931-5FE2-64800BC19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7116805"/>
                  </p:ext>
                </p:extLst>
              </p:nvPr>
            </p:nvGraphicFramePr>
            <p:xfrm>
              <a:off x="10764036" y="2507319"/>
              <a:ext cx="695217" cy="790053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95217" cy="790053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54707" ay="-780243" az="374337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019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Green checkmark">
                <a:extLst>
                  <a:ext uri="{FF2B5EF4-FFF2-40B4-BE49-F238E27FC236}">
                    <a16:creationId xmlns:a16="http://schemas.microsoft.com/office/drawing/2014/main" id="{54AAFFEE-0328-2931-5FE2-64800BC19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764036" y="2507319"/>
                <a:ext cx="695217" cy="7900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99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85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Corbel Light</vt:lpstr>
      <vt:lpstr>Office Theme</vt:lpstr>
      <vt:lpstr>Traffic Guidance System for Emergency Vehicles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Solution</dc:title>
  <dc:creator>Ritik Kumar</dc:creator>
  <cp:lastModifiedBy>Ritik Kumar</cp:lastModifiedBy>
  <cp:revision>2</cp:revision>
  <dcterms:created xsi:type="dcterms:W3CDTF">2023-10-20T12:09:37Z</dcterms:created>
  <dcterms:modified xsi:type="dcterms:W3CDTF">2023-11-05T01:28:30Z</dcterms:modified>
</cp:coreProperties>
</file>